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7" r:id="rId3"/>
    <p:sldId id="489" r:id="rId4"/>
    <p:sldId id="259" r:id="rId5"/>
    <p:sldId id="481" r:id="rId6"/>
    <p:sldId id="260" r:id="rId7"/>
    <p:sldId id="478" r:id="rId8"/>
    <p:sldId id="261" r:id="rId9"/>
    <p:sldId id="262" r:id="rId10"/>
    <p:sldId id="263" r:id="rId11"/>
    <p:sldId id="480" r:id="rId12"/>
    <p:sldId id="482" r:id="rId13"/>
    <p:sldId id="483" r:id="rId14"/>
    <p:sldId id="484" r:id="rId15"/>
    <p:sldId id="485" r:id="rId16"/>
    <p:sldId id="479" r:id="rId17"/>
    <p:sldId id="264" r:id="rId18"/>
    <p:sldId id="266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1" autoAdjust="0"/>
    <p:restoredTop sz="95755"/>
  </p:normalViewPr>
  <p:slideViewPr>
    <p:cSldViewPr snapToGrid="0" snapToObjects="1">
      <p:cViewPr varScale="1">
        <p:scale>
          <a:sx n="122" d="100"/>
          <a:sy n="122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3.4.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57042" y="1705052"/>
            <a:ext cx="10583398" cy="3904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1100" y="2459432"/>
            <a:ext cx="9113520" cy="3904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39140" y="3179402"/>
            <a:ext cx="10996306" cy="8287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 err="1">
                <a:solidFill>
                  <a:schemeClr val="bg1"/>
                </a:solidFill>
              </a:rPr>
              <a:t>Паноптическая</a:t>
            </a:r>
            <a:r>
              <a:rPr lang="ru-RU" sz="20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C9BCEA-08B3-2ABF-400F-135A1743F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r="49837"/>
          <a:stretch/>
        </p:blipFill>
        <p:spPr>
          <a:xfrm>
            <a:off x="418938" y="4196738"/>
            <a:ext cx="2106329" cy="1832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5257838" y="3966668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3069169" y="3966668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7542312" y="3976221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11708EE-D9DB-58BC-3570-E5E886953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9811205" y="3982575"/>
            <a:ext cx="2124421" cy="23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3207820" y="3576017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5260480" y="3527195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7496173" y="352719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9680941" y="3527195"/>
            <a:ext cx="23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Panoptic segmentation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358923" y="1743958"/>
            <a:ext cx="8742348" cy="7257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6103" y="1509486"/>
            <a:ext cx="8563312" cy="182045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76" y="3916111"/>
            <a:ext cx="4327402" cy="284282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4089318" y="4112174"/>
            <a:ext cx="3875030" cy="2180343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6" y="1142763"/>
            <a:ext cx="11716962" cy="273222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Проблема: может случиться так, что для одного объекта будет предложено несколько регионов кандидатов.</a:t>
            </a:r>
          </a:p>
          <a:p>
            <a:pPr lvl="2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Разные регионы могут иметь разный уровень уверенности классификации – то есть разный выход вероятности нахождения объекта в регионе – то есть разный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  <a:p>
            <a:pPr marL="1174750" lvl="3"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Результирующая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рамка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путем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алгоритма </a:t>
            </a:r>
            <a:r>
              <a:rPr lang="en-US" sz="2200" dirty="0">
                <a:solidFill>
                  <a:schemeClr val="bg1"/>
                </a:solidFill>
              </a:rPr>
              <a:t>Non-Maximum Suppression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631950" lvl="4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Алгоритм позволяет выбрать лучшую рамку с высоким </a:t>
            </a:r>
            <a:r>
              <a:rPr lang="en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среди всех, имеющих большую площадь перекрытия.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16358" y="1497403"/>
            <a:ext cx="11016720" cy="1719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Вычисление для каждой пары оставшихся полученных рамок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по</a:t>
            </a:r>
            <a:r>
              <a:rPr lang="ru-RU" sz="2200" dirty="0">
                <a:solidFill>
                  <a:schemeClr val="bg1"/>
                </a:solidFill>
              </a:rPr>
              <a:t>парно.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Из всех рамок с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больше порога остается та, для которой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максимален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может повторятся итеративно пока не прекратится удаление рамок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Прямоугольник 29"/>
          <p:cNvSpPr/>
          <p:nvPr/>
        </p:nvSpPr>
        <p:spPr>
          <a:xfrm>
            <a:off x="634525" y="2706079"/>
            <a:ext cx="10514816" cy="15528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C000"/>
                  </a:solidFill>
                </a:rPr>
                <a:t>0.</a:t>
              </a:r>
              <a:r>
                <a:rPr lang="en-US" dirty="0" smtClean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C000"/>
                </a:solidFill>
              </a:rPr>
              <a:t>0.</a:t>
            </a:r>
            <a:r>
              <a:rPr lang="en-US" dirty="0" smtClean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778022" y="2156857"/>
            <a:ext cx="10872957" cy="99782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1145</Words>
  <Application>Microsoft Office PowerPoint</Application>
  <PresentationFormat>Широкоэкранный</PresentationFormat>
  <Paragraphs>170</Paragraphs>
  <Slides>18</Slides>
  <Notes>0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Задачи компьютерного зрения</vt:lpstr>
      <vt:lpstr>Задачи связанные с обнаружением объектов</vt:lpstr>
      <vt:lpstr>Архитектура Overfeat</vt:lpstr>
      <vt:lpstr>Архитектура Overfeat</vt:lpstr>
      <vt:lpstr>Архитектура Overfeat</vt:lpstr>
      <vt:lpstr>Алгоритм Non-Maximum Suppression (NMS)</vt:lpstr>
      <vt:lpstr>Regions with CNN features, R-CNN</vt:lpstr>
      <vt:lpstr>Regions with CNN features, R-CNN</vt:lpstr>
      <vt:lpstr>Regions with CNN features, R-CNN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62</cp:revision>
  <dcterms:created xsi:type="dcterms:W3CDTF">2021-12-17T13:52:23Z</dcterms:created>
  <dcterms:modified xsi:type="dcterms:W3CDTF">2023-11-29T15:02:19Z</dcterms:modified>
</cp:coreProperties>
</file>